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00066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53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2" autoAdjust="0"/>
    <p:restoredTop sz="94660"/>
  </p:normalViewPr>
  <p:slideViewPr>
    <p:cSldViewPr snapToGrid="0">
      <p:cViewPr varScale="1">
        <p:scale>
          <a:sx n="63" d="100"/>
          <a:sy n="63" d="100"/>
        </p:scale>
        <p:origin x="27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945943"/>
            <a:ext cx="15300564" cy="6266897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9454516"/>
            <a:ext cx="13500497" cy="4345992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E976-48C8-42CF-A7CF-7324BC9A168F}" type="datetimeFigureOut">
              <a:rPr lang="zh-CN" altLang="en-US" smtClean="0"/>
              <a:t>2023/6/17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F72-99F1-4762-AB85-EDEFC8FA0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830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E976-48C8-42CF-A7CF-7324BC9A168F}" type="datetimeFigureOut">
              <a:rPr lang="zh-CN" altLang="en-US" smtClean="0"/>
              <a:t>2023/6/17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F72-99F1-4762-AB85-EDEFC8FA0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825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958369"/>
            <a:ext cx="3881393" cy="152547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958369"/>
            <a:ext cx="11419171" cy="152547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E976-48C8-42CF-A7CF-7324BC9A168F}" type="datetimeFigureOut">
              <a:rPr lang="zh-CN" altLang="en-US" smtClean="0"/>
              <a:t>2023/6/17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F72-99F1-4762-AB85-EDEFC8FA0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20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E976-48C8-42CF-A7CF-7324BC9A168F}" type="datetimeFigureOut">
              <a:rPr lang="zh-CN" altLang="en-US" smtClean="0"/>
              <a:t>2023/6/17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F72-99F1-4762-AB85-EDEFC8FA0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041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4487671"/>
            <a:ext cx="15525572" cy="7487774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2046282"/>
            <a:ext cx="15525572" cy="3937644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E976-48C8-42CF-A7CF-7324BC9A168F}" type="datetimeFigureOut">
              <a:rPr lang="zh-CN" altLang="en-US" smtClean="0"/>
              <a:t>2023/6/17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F72-99F1-4762-AB85-EDEFC8FA0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59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4791843"/>
            <a:ext cx="7650282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4791843"/>
            <a:ext cx="7650282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E976-48C8-42CF-A7CF-7324BC9A168F}" type="datetimeFigureOut">
              <a:rPr lang="zh-CN" altLang="en-US" smtClean="0"/>
              <a:t>2023/6/17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F72-99F1-4762-AB85-EDEFC8FA0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01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58373"/>
            <a:ext cx="15525572" cy="34792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4412664"/>
            <a:ext cx="7615123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6575242"/>
            <a:ext cx="7615123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4412664"/>
            <a:ext cx="7652626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6575242"/>
            <a:ext cx="7652626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E976-48C8-42CF-A7CF-7324BC9A168F}" type="datetimeFigureOut">
              <a:rPr lang="zh-CN" altLang="en-US" smtClean="0"/>
              <a:t>2023/6/17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F72-99F1-4762-AB85-EDEFC8FA0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100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E976-48C8-42CF-A7CF-7324BC9A168F}" type="datetimeFigureOut">
              <a:rPr lang="zh-CN" altLang="en-US" smtClean="0"/>
              <a:t>2023/6/17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F72-99F1-4762-AB85-EDEFC8FA0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384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E976-48C8-42CF-A7CF-7324BC9A168F}" type="datetimeFigureOut">
              <a:rPr lang="zh-CN" altLang="en-US" smtClean="0"/>
              <a:t>2023/6/17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F72-99F1-4762-AB85-EDEFC8FA0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781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2591766"/>
            <a:ext cx="9112836" cy="12792138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E976-48C8-42CF-A7CF-7324BC9A168F}" type="datetimeFigureOut">
              <a:rPr lang="zh-CN" altLang="en-US" smtClean="0"/>
              <a:t>2023/6/17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F72-99F1-4762-AB85-EDEFC8FA0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338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591766"/>
            <a:ext cx="9112836" cy="12792138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E976-48C8-42CF-A7CF-7324BC9A168F}" type="datetimeFigureOut">
              <a:rPr lang="zh-CN" altLang="en-US" smtClean="0"/>
              <a:t>2023/6/17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F72-99F1-4762-AB85-EDEFC8FA0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90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958373"/>
            <a:ext cx="1552557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4791843"/>
            <a:ext cx="1552557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5E976-48C8-42CF-A7CF-7324BC9A168F}" type="datetimeFigureOut">
              <a:rPr lang="zh-CN" altLang="en-US" smtClean="0"/>
              <a:t>2023/6/17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6683952"/>
            <a:ext cx="607522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DDF72-99F1-4762-AB85-EDEFC8FA0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441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g"/><Relationship Id="rId18" Type="http://schemas.openxmlformats.org/officeDocument/2006/relationships/image" Target="../media/image45.pn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12" Type="http://schemas.openxmlformats.org/officeDocument/2006/relationships/image" Target="../media/image39.png"/><Relationship Id="rId17" Type="http://schemas.openxmlformats.org/officeDocument/2006/relationships/image" Target="../media/image44.jpg"/><Relationship Id="rId2" Type="http://schemas.openxmlformats.org/officeDocument/2006/relationships/image" Target="../media/image29.jpg"/><Relationship Id="rId16" Type="http://schemas.openxmlformats.org/officeDocument/2006/relationships/image" Target="../media/image43.jpg"/><Relationship Id="rId20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jpg"/><Relationship Id="rId5" Type="http://schemas.openxmlformats.org/officeDocument/2006/relationships/image" Target="../media/image32.jpg"/><Relationship Id="rId15" Type="http://schemas.openxmlformats.org/officeDocument/2006/relationships/image" Target="../media/image42.png"/><Relationship Id="rId10" Type="http://schemas.openxmlformats.org/officeDocument/2006/relationships/image" Target="../media/image37.jpg"/><Relationship Id="rId19" Type="http://schemas.openxmlformats.org/officeDocument/2006/relationships/image" Target="../media/image46.jpg"/><Relationship Id="rId4" Type="http://schemas.openxmlformats.org/officeDocument/2006/relationships/image" Target="../media/image31.jpg"/><Relationship Id="rId9" Type="http://schemas.openxmlformats.org/officeDocument/2006/relationships/image" Target="../media/image36.png"/><Relationship Id="rId14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A5708E10-1BD4-45D1-B50B-461CEE59C3A3}"/>
              </a:ext>
            </a:extLst>
          </p:cNvPr>
          <p:cNvSpPr/>
          <p:nvPr/>
        </p:nvSpPr>
        <p:spPr>
          <a:xfrm>
            <a:off x="4596400" y="7870150"/>
            <a:ext cx="1418602" cy="60675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chemeClr val="tx1"/>
                </a:solidFill>
              </a:rPr>
              <a:t>CBS</a:t>
            </a:r>
            <a:endParaRPr lang="zh-CN" altLang="en-US" sz="2000" b="1">
              <a:solidFill>
                <a:schemeClr val="tx1"/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7C1922CB-0722-7478-2087-99C1C570AF37}"/>
              </a:ext>
            </a:extLst>
          </p:cNvPr>
          <p:cNvSpPr/>
          <p:nvPr/>
        </p:nvSpPr>
        <p:spPr>
          <a:xfrm>
            <a:off x="6107510" y="8058777"/>
            <a:ext cx="598204" cy="22949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B4172A5-653D-2956-0BC6-E115989AA595}"/>
              </a:ext>
            </a:extLst>
          </p:cNvPr>
          <p:cNvSpPr/>
          <p:nvPr/>
        </p:nvSpPr>
        <p:spPr>
          <a:xfrm>
            <a:off x="6798224" y="7710895"/>
            <a:ext cx="1037031" cy="9252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conv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0016D49-CBB9-DE92-0AD1-AF3440FE2CC6}"/>
              </a:ext>
            </a:extLst>
          </p:cNvPr>
          <p:cNvSpPr/>
          <p:nvPr/>
        </p:nvSpPr>
        <p:spPr>
          <a:xfrm>
            <a:off x="8206855" y="7710897"/>
            <a:ext cx="1037031" cy="9252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bn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2A6FC7E-558F-D865-3100-419F04CC646B}"/>
              </a:ext>
            </a:extLst>
          </p:cNvPr>
          <p:cNvSpPr/>
          <p:nvPr/>
        </p:nvSpPr>
        <p:spPr>
          <a:xfrm>
            <a:off x="9615486" y="7710896"/>
            <a:ext cx="1037031" cy="9252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SiLU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737B95F-2C32-D9F3-8E31-47707374AA0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835253" y="8173524"/>
            <a:ext cx="3716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A28544B-D413-740B-012D-D0A8CE08C71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243884" y="8173524"/>
            <a:ext cx="3716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96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EBA7BA1-0556-E584-F9F5-E048FC576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184" y="6360585"/>
            <a:ext cx="2400000" cy="18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D1EB888-7C25-8ADA-2250-791E21E5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184" y="6360585"/>
            <a:ext cx="2400000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EAC265A-F68D-D8AD-B5D6-889E558A7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184" y="6360585"/>
            <a:ext cx="2400000" cy="18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4BED5CC-B012-C51C-482B-E4BD2712E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184" y="8160585"/>
            <a:ext cx="2400000" cy="18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7E3F195-72A3-31DC-5FBE-42B4DE9EF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7184" y="8160585"/>
            <a:ext cx="2400000" cy="18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487938A-8A04-BC5D-1CE8-FEB21A5A3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7184" y="8160585"/>
            <a:ext cx="24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11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B7A4D2-A9AD-77A2-0406-44D79B0D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784" y="6545802"/>
            <a:ext cx="2700000" cy="18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279EA5-5355-0018-2375-177B2292A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786" y="6545802"/>
            <a:ext cx="2432547" cy="180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4F995F-9F10-C45C-E3B2-1475C707B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331" y="6545802"/>
            <a:ext cx="1800000" cy="18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2C7C36-E906-703F-A1D8-76C3141ED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0333" y="6545802"/>
            <a:ext cx="2858561" cy="18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01FADCD-6EB0-7692-327D-B5939A779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786" y="8345802"/>
            <a:ext cx="3069863" cy="18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6C3E54-A8DC-9763-B195-150F80335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7647" y="8345802"/>
            <a:ext cx="2511628" cy="18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6E68F11-DF2E-FCC1-9615-B1487133D4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9275" y="8345802"/>
            <a:ext cx="2798104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606351B-55D2-37C9-CD70-1F9801694B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29613" y="8345802"/>
            <a:ext cx="142928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84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33C4D575-2164-1AAD-FE05-080BCA0C9252}"/>
              </a:ext>
            </a:extLst>
          </p:cNvPr>
          <p:cNvSpPr/>
          <p:nvPr/>
        </p:nvSpPr>
        <p:spPr>
          <a:xfrm>
            <a:off x="627505" y="8229688"/>
            <a:ext cx="2083325" cy="65045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CBM,S=1,K=1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DF84FDF-11C4-90EC-71D8-7E78E796B96E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10828" y="8554915"/>
            <a:ext cx="688046" cy="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F4C98C8-3C91-E632-5ECF-ADF194BE0847}"/>
              </a:ext>
            </a:extLst>
          </p:cNvPr>
          <p:cNvSpPr/>
          <p:nvPr/>
        </p:nvSpPr>
        <p:spPr>
          <a:xfrm>
            <a:off x="3398874" y="8229695"/>
            <a:ext cx="1051144" cy="6504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Split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1E4483B-F398-BF9D-BB80-A396CC774EBA}"/>
              </a:ext>
            </a:extLst>
          </p:cNvPr>
          <p:cNvSpPr/>
          <p:nvPr/>
        </p:nvSpPr>
        <p:spPr>
          <a:xfrm>
            <a:off x="5413375" y="8229689"/>
            <a:ext cx="2083325" cy="6504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Bottleneck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DFA1A3F-974F-1714-A388-C8A83A05F112}"/>
              </a:ext>
            </a:extLst>
          </p:cNvPr>
          <p:cNvSpPr/>
          <p:nvPr/>
        </p:nvSpPr>
        <p:spPr>
          <a:xfrm>
            <a:off x="8460056" y="8229688"/>
            <a:ext cx="2083325" cy="6504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Bottleneck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8E60CB1-4990-47C5-642E-C70320A9E7A4}"/>
              </a:ext>
            </a:extLst>
          </p:cNvPr>
          <p:cNvSpPr/>
          <p:nvPr/>
        </p:nvSpPr>
        <p:spPr>
          <a:xfrm>
            <a:off x="11506737" y="8229688"/>
            <a:ext cx="2083325" cy="6504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Bottleneck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16420A56-2906-891F-A55C-2E5B93753752}"/>
              </a:ext>
            </a:extLst>
          </p:cNvPr>
          <p:cNvSpPr/>
          <p:nvPr/>
        </p:nvSpPr>
        <p:spPr>
          <a:xfrm>
            <a:off x="4450018" y="7527950"/>
            <a:ext cx="3995892" cy="1026964"/>
          </a:xfrm>
          <a:custGeom>
            <a:avLst/>
            <a:gdLst>
              <a:gd name="connsiteX0" fmla="*/ 0 w 4001729"/>
              <a:gd name="connsiteY0" fmla="*/ 1012723 h 1012723"/>
              <a:gd name="connsiteX1" fmla="*/ 2005780 w 4001729"/>
              <a:gd name="connsiteY1" fmla="*/ 0 h 1012723"/>
              <a:gd name="connsiteX2" fmla="*/ 4001729 w 4001729"/>
              <a:gd name="connsiteY2" fmla="*/ 1012723 h 101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01729" h="1012723">
                <a:moveTo>
                  <a:pt x="0" y="1012723"/>
                </a:moveTo>
                <a:cubicBezTo>
                  <a:pt x="669412" y="506361"/>
                  <a:pt x="1338825" y="0"/>
                  <a:pt x="2005780" y="0"/>
                </a:cubicBezTo>
                <a:cubicBezTo>
                  <a:pt x="2672735" y="0"/>
                  <a:pt x="3337232" y="506361"/>
                  <a:pt x="4001729" y="1012723"/>
                </a:cubicBezTo>
              </a:path>
            </a:pathLst>
          </a:custGeom>
          <a:noFill/>
          <a:ln w="1905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6271B83-59B7-6110-4D84-702166AEF918}"/>
              </a:ext>
            </a:extLst>
          </p:cNvPr>
          <p:cNvSpPr/>
          <p:nvPr/>
        </p:nvSpPr>
        <p:spPr>
          <a:xfrm>
            <a:off x="15813427" y="8229688"/>
            <a:ext cx="2083325" cy="65045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CBM,S=1,K=1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05E33516-9F28-41C9-7B57-89E0A82ABA95}"/>
              </a:ext>
            </a:extLst>
          </p:cNvPr>
          <p:cNvSpPr/>
          <p:nvPr/>
        </p:nvSpPr>
        <p:spPr>
          <a:xfrm>
            <a:off x="14364930" y="8229688"/>
            <a:ext cx="678425" cy="65045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D08C8760-437B-8364-048F-4AA0308C3698}"/>
              </a:ext>
            </a:extLst>
          </p:cNvPr>
          <p:cNvSpPr/>
          <p:nvPr/>
        </p:nvSpPr>
        <p:spPr>
          <a:xfrm>
            <a:off x="4463846" y="7527935"/>
            <a:ext cx="7049729" cy="1032402"/>
          </a:xfrm>
          <a:custGeom>
            <a:avLst/>
            <a:gdLst>
              <a:gd name="connsiteX0" fmla="*/ 0 w 7049729"/>
              <a:gd name="connsiteY0" fmla="*/ 1012738 h 1032402"/>
              <a:gd name="connsiteX1" fmla="*/ 3854245 w 7049729"/>
              <a:gd name="connsiteY1" fmla="*/ 15 h 1032402"/>
              <a:gd name="connsiteX2" fmla="*/ 7049729 w 7049729"/>
              <a:gd name="connsiteY2" fmla="*/ 1032402 h 103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49729" h="1032402">
                <a:moveTo>
                  <a:pt x="0" y="1012738"/>
                </a:moveTo>
                <a:cubicBezTo>
                  <a:pt x="1339645" y="504738"/>
                  <a:pt x="2679290" y="-3262"/>
                  <a:pt x="3854245" y="15"/>
                </a:cubicBezTo>
                <a:cubicBezTo>
                  <a:pt x="5029200" y="3292"/>
                  <a:pt x="6039464" y="517847"/>
                  <a:pt x="7049729" y="1032402"/>
                </a:cubicBezTo>
              </a:path>
            </a:pathLst>
          </a:custGeom>
          <a:noFill/>
          <a:ln w="1905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7BE3C99F-8589-384A-1F0B-446FE381BC1B}"/>
              </a:ext>
            </a:extLst>
          </p:cNvPr>
          <p:cNvSpPr/>
          <p:nvPr/>
        </p:nvSpPr>
        <p:spPr>
          <a:xfrm>
            <a:off x="4454013" y="7508226"/>
            <a:ext cx="9901084" cy="1061945"/>
          </a:xfrm>
          <a:custGeom>
            <a:avLst/>
            <a:gdLst>
              <a:gd name="connsiteX0" fmla="*/ 0 w 9901084"/>
              <a:gd name="connsiteY0" fmla="*/ 1022616 h 1061945"/>
              <a:gd name="connsiteX1" fmla="*/ 5496232 w 9901084"/>
              <a:gd name="connsiteY1" fmla="*/ 61 h 1061945"/>
              <a:gd name="connsiteX2" fmla="*/ 9901084 w 9901084"/>
              <a:gd name="connsiteY2" fmla="*/ 1061945 h 1061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1084" h="1061945">
                <a:moveTo>
                  <a:pt x="0" y="1022616"/>
                </a:moveTo>
                <a:cubicBezTo>
                  <a:pt x="1923025" y="508061"/>
                  <a:pt x="3846051" y="-6494"/>
                  <a:pt x="5496232" y="61"/>
                </a:cubicBezTo>
                <a:cubicBezTo>
                  <a:pt x="7146413" y="6616"/>
                  <a:pt x="8523748" y="534280"/>
                  <a:pt x="9901084" y="1061945"/>
                </a:cubicBezTo>
              </a:path>
            </a:pathLst>
          </a:custGeom>
          <a:noFill/>
          <a:ln w="1905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4E5E285-8912-F023-A671-8E61BBA485F7}"/>
              </a:ext>
            </a:extLst>
          </p:cNvPr>
          <p:cNvCxnSpPr>
            <a:cxnSpLocks/>
            <a:stCxn id="27" idx="0"/>
            <a:endCxn id="9" idx="1"/>
          </p:cNvCxnSpPr>
          <p:nvPr/>
        </p:nvCxnSpPr>
        <p:spPr>
          <a:xfrm>
            <a:off x="4450018" y="8554914"/>
            <a:ext cx="963356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A498165-C677-7BFA-B1BF-BF6C89FF466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7496699" y="8554914"/>
            <a:ext cx="963356" cy="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E00F782C-C0CD-2B66-94CB-2C0068CCE10B}"/>
              </a:ext>
            </a:extLst>
          </p:cNvPr>
          <p:cNvSpPr/>
          <p:nvPr/>
        </p:nvSpPr>
        <p:spPr>
          <a:xfrm>
            <a:off x="7492182" y="8550506"/>
            <a:ext cx="4001729" cy="963599"/>
          </a:xfrm>
          <a:custGeom>
            <a:avLst/>
            <a:gdLst>
              <a:gd name="connsiteX0" fmla="*/ 0 w 4001729"/>
              <a:gd name="connsiteY0" fmla="*/ 0 h 963599"/>
              <a:gd name="connsiteX1" fmla="*/ 2045109 w 4001729"/>
              <a:gd name="connsiteY1" fmla="*/ 963561 h 963599"/>
              <a:gd name="connsiteX2" fmla="*/ 4001729 w 4001729"/>
              <a:gd name="connsiteY2" fmla="*/ 29497 h 96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01729" h="963599">
                <a:moveTo>
                  <a:pt x="0" y="0"/>
                </a:moveTo>
                <a:cubicBezTo>
                  <a:pt x="689077" y="479322"/>
                  <a:pt x="1378154" y="958645"/>
                  <a:pt x="2045109" y="963561"/>
                </a:cubicBezTo>
                <a:cubicBezTo>
                  <a:pt x="2712064" y="968477"/>
                  <a:pt x="3356896" y="498987"/>
                  <a:pt x="4001729" y="29497"/>
                </a:cubicBezTo>
              </a:path>
            </a:pathLst>
          </a:custGeom>
          <a:noFill/>
          <a:ln w="190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D99986AC-5BB5-6224-6A75-2955B51D8577}"/>
              </a:ext>
            </a:extLst>
          </p:cNvPr>
          <p:cNvSpPr/>
          <p:nvPr/>
        </p:nvSpPr>
        <p:spPr>
          <a:xfrm>
            <a:off x="7502014" y="8560337"/>
            <a:ext cx="6823587" cy="934104"/>
          </a:xfrm>
          <a:custGeom>
            <a:avLst/>
            <a:gdLst>
              <a:gd name="connsiteX0" fmla="*/ 0 w 6823587"/>
              <a:gd name="connsiteY0" fmla="*/ 0 h 934104"/>
              <a:gd name="connsiteX1" fmla="*/ 3696929 w 6823587"/>
              <a:gd name="connsiteY1" fmla="*/ 934065 h 934104"/>
              <a:gd name="connsiteX2" fmla="*/ 6823587 w 6823587"/>
              <a:gd name="connsiteY2" fmla="*/ 29497 h 93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3587" h="934104">
                <a:moveTo>
                  <a:pt x="0" y="0"/>
                </a:moveTo>
                <a:cubicBezTo>
                  <a:pt x="1279832" y="464574"/>
                  <a:pt x="2559665" y="929149"/>
                  <a:pt x="3696929" y="934065"/>
                </a:cubicBezTo>
                <a:cubicBezTo>
                  <a:pt x="4834194" y="938981"/>
                  <a:pt x="5828890" y="484239"/>
                  <a:pt x="6823587" y="29497"/>
                </a:cubicBezTo>
              </a:path>
            </a:pathLst>
          </a:custGeom>
          <a:noFill/>
          <a:ln w="190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FFAB98CE-4E2A-E505-728D-B621ED7127BB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10543380" y="8554913"/>
            <a:ext cx="96335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E7AF42F7-FDF8-5038-8DB6-00A446FAC5DB}"/>
              </a:ext>
            </a:extLst>
          </p:cNvPr>
          <p:cNvSpPr/>
          <p:nvPr/>
        </p:nvSpPr>
        <p:spPr>
          <a:xfrm>
            <a:off x="10550014" y="7665599"/>
            <a:ext cx="3775587" cy="884907"/>
          </a:xfrm>
          <a:custGeom>
            <a:avLst/>
            <a:gdLst>
              <a:gd name="connsiteX0" fmla="*/ 0 w 3775587"/>
              <a:gd name="connsiteY0" fmla="*/ 875075 h 884907"/>
              <a:gd name="connsiteX1" fmla="*/ 2025445 w 3775587"/>
              <a:gd name="connsiteY1" fmla="*/ 4 h 884907"/>
              <a:gd name="connsiteX2" fmla="*/ 3775587 w 3775587"/>
              <a:gd name="connsiteY2" fmla="*/ 884907 h 884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5587" h="884907">
                <a:moveTo>
                  <a:pt x="0" y="875075"/>
                </a:moveTo>
                <a:cubicBezTo>
                  <a:pt x="698090" y="436720"/>
                  <a:pt x="1396181" y="-1635"/>
                  <a:pt x="2025445" y="4"/>
                </a:cubicBezTo>
                <a:cubicBezTo>
                  <a:pt x="2654710" y="1643"/>
                  <a:pt x="3464232" y="725952"/>
                  <a:pt x="3775587" y="884907"/>
                </a:cubicBezTo>
              </a:path>
            </a:pathLst>
          </a:custGeom>
          <a:noFill/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2ADD09F-FED4-45C4-33D8-7260FB101820}"/>
              </a:ext>
            </a:extLst>
          </p:cNvPr>
          <p:cNvCxnSpPr>
            <a:cxnSpLocks/>
            <a:stCxn id="11" idx="3"/>
            <a:endCxn id="30" idx="2"/>
          </p:cNvCxnSpPr>
          <p:nvPr/>
        </p:nvCxnSpPr>
        <p:spPr>
          <a:xfrm>
            <a:off x="13590061" y="8554913"/>
            <a:ext cx="774868" cy="0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6EEE6A3-D190-9EAC-6F90-D61D8EEA056A}"/>
              </a:ext>
            </a:extLst>
          </p:cNvPr>
          <p:cNvCxnSpPr>
            <a:cxnSpLocks/>
            <a:stCxn id="30" idx="6"/>
            <a:endCxn id="28" idx="1"/>
          </p:cNvCxnSpPr>
          <p:nvPr/>
        </p:nvCxnSpPr>
        <p:spPr>
          <a:xfrm>
            <a:off x="15043354" y="8554913"/>
            <a:ext cx="7700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043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DF3B229-F24D-E976-A679-C8DDFDC7F13B}"/>
              </a:ext>
            </a:extLst>
          </p:cNvPr>
          <p:cNvSpPr/>
          <p:nvPr/>
        </p:nvSpPr>
        <p:spPr>
          <a:xfrm>
            <a:off x="1615440" y="3108960"/>
            <a:ext cx="124968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>
              <a:rot lat="2700000" lon="81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8F5828-01D2-58AB-5CE4-69EF5780BC06}"/>
              </a:ext>
            </a:extLst>
          </p:cNvPr>
          <p:cNvSpPr/>
          <p:nvPr/>
        </p:nvSpPr>
        <p:spPr>
          <a:xfrm>
            <a:off x="1737360" y="3261360"/>
            <a:ext cx="1249680" cy="1371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scene3d>
            <a:camera prst="orthographicFront">
              <a:rot lat="2700000" lon="81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073508-53FA-C155-F4E2-30DB07C44AA1}"/>
              </a:ext>
            </a:extLst>
          </p:cNvPr>
          <p:cNvSpPr/>
          <p:nvPr/>
        </p:nvSpPr>
        <p:spPr>
          <a:xfrm>
            <a:off x="1920240" y="3413760"/>
            <a:ext cx="1249680" cy="1371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>
              <a:rot lat="2700000" lon="81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1C70CBA-BCD9-D76C-75FD-402A6D3CDA3B}"/>
              </a:ext>
            </a:extLst>
          </p:cNvPr>
          <p:cNvSpPr/>
          <p:nvPr/>
        </p:nvSpPr>
        <p:spPr>
          <a:xfrm>
            <a:off x="2072640" y="3566160"/>
            <a:ext cx="1249680" cy="13716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scene3d>
            <a:camera prst="orthographicFront">
              <a:rot lat="2700000" lon="81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3B7027A-865B-8D31-74F5-8847E6200C78}"/>
              </a:ext>
            </a:extLst>
          </p:cNvPr>
          <p:cNvSpPr/>
          <p:nvPr/>
        </p:nvSpPr>
        <p:spPr>
          <a:xfrm>
            <a:off x="2225040" y="3718560"/>
            <a:ext cx="1249680" cy="137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2700000" lon="81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A57C91D-4285-05EB-EF7E-BB4008296082}"/>
              </a:ext>
            </a:extLst>
          </p:cNvPr>
          <p:cNvSpPr/>
          <p:nvPr/>
        </p:nvSpPr>
        <p:spPr>
          <a:xfrm>
            <a:off x="2377440" y="3870960"/>
            <a:ext cx="1249680" cy="1371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scene3d>
            <a:camera prst="orthographicFront">
              <a:rot lat="2700000" lon="81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18DF9BAB-8D0C-EC96-1494-E73FB5D0D2B4}"/>
              </a:ext>
            </a:extLst>
          </p:cNvPr>
          <p:cNvSpPr/>
          <p:nvPr/>
        </p:nvSpPr>
        <p:spPr>
          <a:xfrm>
            <a:off x="2849880" y="4572000"/>
            <a:ext cx="914400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>
              <a:rot lat="2700000" lon="27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C6B2AB1-88F8-7A0C-EA6E-D05181E40508}"/>
              </a:ext>
            </a:extLst>
          </p:cNvPr>
          <p:cNvSpPr/>
          <p:nvPr/>
        </p:nvSpPr>
        <p:spPr>
          <a:xfrm>
            <a:off x="3627120" y="4937760"/>
            <a:ext cx="914400" cy="914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2700000" lon="27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split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2F463D8-2C22-B210-5796-50581BE07711}"/>
              </a:ext>
            </a:extLst>
          </p:cNvPr>
          <p:cNvSpPr txBox="1"/>
          <p:nvPr/>
        </p:nvSpPr>
        <p:spPr>
          <a:xfrm>
            <a:off x="2849880" y="263652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input</a:t>
            </a:r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A8ACDA74-0CA7-0AC4-F99D-9FDE5AD19528}"/>
              </a:ext>
            </a:extLst>
          </p:cNvPr>
          <p:cNvSpPr/>
          <p:nvPr/>
        </p:nvSpPr>
        <p:spPr>
          <a:xfrm>
            <a:off x="4114800" y="4602480"/>
            <a:ext cx="914400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28210B6-D289-58B5-0ED8-C1B072FD65D2}"/>
              </a:ext>
            </a:extLst>
          </p:cNvPr>
          <p:cNvSpPr/>
          <p:nvPr/>
        </p:nvSpPr>
        <p:spPr>
          <a:xfrm>
            <a:off x="4648200" y="2880360"/>
            <a:ext cx="124968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scene3d>
            <a:camera prst="orthographicFront">
              <a:rot lat="2700000" lon="81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A0E518E-75C1-2A44-3431-A3277B48E65B}"/>
              </a:ext>
            </a:extLst>
          </p:cNvPr>
          <p:cNvSpPr/>
          <p:nvPr/>
        </p:nvSpPr>
        <p:spPr>
          <a:xfrm>
            <a:off x="4846320" y="3005852"/>
            <a:ext cx="1249680" cy="1371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scene3d>
            <a:camera prst="orthographicFront">
              <a:rot lat="2700000" lon="81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E20414B-0DC6-7AC2-3C60-37C38FCA85FC}"/>
              </a:ext>
            </a:extLst>
          </p:cNvPr>
          <p:cNvSpPr/>
          <p:nvPr/>
        </p:nvSpPr>
        <p:spPr>
          <a:xfrm>
            <a:off x="5044440" y="3131344"/>
            <a:ext cx="1249680" cy="1371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scene3d>
            <a:camera prst="orthographicFront">
              <a:rot lat="2700000" lon="81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F5AD8C7-A741-61B9-E4E8-CCE91A3023DC}"/>
              </a:ext>
            </a:extLst>
          </p:cNvPr>
          <p:cNvSpPr/>
          <p:nvPr/>
        </p:nvSpPr>
        <p:spPr>
          <a:xfrm>
            <a:off x="5486400" y="5913644"/>
            <a:ext cx="1249680" cy="125982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bottleneck</a:t>
            </a:r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D6442F6-B13B-E262-9776-1203CF99ED42}"/>
              </a:ext>
            </a:extLst>
          </p:cNvPr>
          <p:cNvSpPr/>
          <p:nvPr/>
        </p:nvSpPr>
        <p:spPr>
          <a:xfrm>
            <a:off x="7254240" y="7173468"/>
            <a:ext cx="1249680" cy="12598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bottleneck</a:t>
            </a:r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0F13AB5-D1C8-185D-2997-6AC2F2F8EDE4}"/>
              </a:ext>
            </a:extLst>
          </p:cNvPr>
          <p:cNvSpPr/>
          <p:nvPr/>
        </p:nvSpPr>
        <p:spPr>
          <a:xfrm>
            <a:off x="9000331" y="8433292"/>
            <a:ext cx="1249680" cy="125982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bottleneck</a:t>
            </a:r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87E8D49-1924-D109-7B10-90C38231139D}"/>
              </a:ext>
            </a:extLst>
          </p:cNvPr>
          <p:cNvSpPr/>
          <p:nvPr/>
        </p:nvSpPr>
        <p:spPr>
          <a:xfrm>
            <a:off x="10594022" y="9829800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</a:t>
            </a:r>
            <a:endParaRPr lang="zh-CN" altLang="en-US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53D72EE-BBBE-9816-BCA7-653AAF62A8FB}"/>
              </a:ext>
            </a:extLst>
          </p:cNvPr>
          <p:cNvCxnSpPr>
            <a:cxnSpLocks/>
          </p:cNvCxnSpPr>
          <p:nvPr/>
        </p:nvCxnSpPr>
        <p:spPr>
          <a:xfrm>
            <a:off x="4541520" y="5623560"/>
            <a:ext cx="1036320" cy="70104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F82E723-645D-22AC-0F2F-28093C7BBB59}"/>
              </a:ext>
            </a:extLst>
          </p:cNvPr>
          <p:cNvCxnSpPr>
            <a:cxnSpLocks/>
          </p:cNvCxnSpPr>
          <p:nvPr/>
        </p:nvCxnSpPr>
        <p:spPr>
          <a:xfrm>
            <a:off x="6217920" y="6822948"/>
            <a:ext cx="1036320" cy="701040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D608728-D13D-E0B9-1901-5CA7015C7EB4}"/>
              </a:ext>
            </a:extLst>
          </p:cNvPr>
          <p:cNvCxnSpPr>
            <a:cxnSpLocks/>
          </p:cNvCxnSpPr>
          <p:nvPr/>
        </p:nvCxnSpPr>
        <p:spPr>
          <a:xfrm>
            <a:off x="7964011" y="8082772"/>
            <a:ext cx="1036320" cy="70104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7AEB4585-597F-8F5E-0D6E-7E4C93716637}"/>
              </a:ext>
            </a:extLst>
          </p:cNvPr>
          <p:cNvSpPr/>
          <p:nvPr/>
        </p:nvSpPr>
        <p:spPr>
          <a:xfrm>
            <a:off x="4497070" y="5638800"/>
            <a:ext cx="2726690" cy="2062481"/>
          </a:xfrm>
          <a:custGeom>
            <a:avLst/>
            <a:gdLst>
              <a:gd name="connsiteX0" fmla="*/ 59690 w 2726690"/>
              <a:gd name="connsiteY0" fmla="*/ 0 h 2062481"/>
              <a:gd name="connsiteX1" fmla="*/ 349250 w 2726690"/>
              <a:gd name="connsiteY1" fmla="*/ 1920240 h 2062481"/>
              <a:gd name="connsiteX2" fmla="*/ 2726690 w 2726690"/>
              <a:gd name="connsiteY2" fmla="*/ 1905000 h 206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6690" h="2062481">
                <a:moveTo>
                  <a:pt x="59690" y="0"/>
                </a:moveTo>
                <a:cubicBezTo>
                  <a:pt x="-17780" y="801370"/>
                  <a:pt x="-95250" y="1602740"/>
                  <a:pt x="349250" y="1920240"/>
                </a:cubicBezTo>
                <a:cubicBezTo>
                  <a:pt x="793750" y="2237740"/>
                  <a:pt x="2261870" y="1927860"/>
                  <a:pt x="2726690" y="1905000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1E3765DA-9491-CA8C-9B58-923F384565C0}"/>
              </a:ext>
            </a:extLst>
          </p:cNvPr>
          <p:cNvSpPr/>
          <p:nvPr/>
        </p:nvSpPr>
        <p:spPr>
          <a:xfrm>
            <a:off x="4572000" y="5638800"/>
            <a:ext cx="4373880" cy="3144574"/>
          </a:xfrm>
          <a:custGeom>
            <a:avLst/>
            <a:gdLst>
              <a:gd name="connsiteX0" fmla="*/ 0 w 4373880"/>
              <a:gd name="connsiteY0" fmla="*/ 0 h 3144574"/>
              <a:gd name="connsiteX1" fmla="*/ 1234440 w 4373880"/>
              <a:gd name="connsiteY1" fmla="*/ 2606040 h 3144574"/>
              <a:gd name="connsiteX2" fmla="*/ 4373880 w 4373880"/>
              <a:gd name="connsiteY2" fmla="*/ 3139440 h 3144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3880" h="3144574">
                <a:moveTo>
                  <a:pt x="0" y="0"/>
                </a:moveTo>
                <a:cubicBezTo>
                  <a:pt x="252730" y="1041400"/>
                  <a:pt x="505460" y="2082800"/>
                  <a:pt x="1234440" y="2606040"/>
                </a:cubicBezTo>
                <a:cubicBezTo>
                  <a:pt x="1963420" y="3129280"/>
                  <a:pt x="3771900" y="3162300"/>
                  <a:pt x="4373880" y="3139440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33872FF8-8C82-EDD2-05F2-09A00278DC17}"/>
              </a:ext>
            </a:extLst>
          </p:cNvPr>
          <p:cNvCxnSpPr>
            <a:cxnSpLocks/>
          </p:cNvCxnSpPr>
          <p:nvPr/>
        </p:nvCxnSpPr>
        <p:spPr>
          <a:xfrm>
            <a:off x="9731851" y="9329904"/>
            <a:ext cx="1036320" cy="701040"/>
          </a:xfrm>
          <a:prstGeom prst="straightConnector1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B8471248-D560-CE71-902A-17565CCF4261}"/>
              </a:ext>
            </a:extLst>
          </p:cNvPr>
          <p:cNvSpPr/>
          <p:nvPr/>
        </p:nvSpPr>
        <p:spPr>
          <a:xfrm>
            <a:off x="4556760" y="5638800"/>
            <a:ext cx="6141720" cy="4404360"/>
          </a:xfrm>
          <a:custGeom>
            <a:avLst/>
            <a:gdLst>
              <a:gd name="connsiteX0" fmla="*/ 0 w 6141720"/>
              <a:gd name="connsiteY0" fmla="*/ 0 h 4404360"/>
              <a:gd name="connsiteX1" fmla="*/ 2103120 w 6141720"/>
              <a:gd name="connsiteY1" fmla="*/ 3246120 h 4404360"/>
              <a:gd name="connsiteX2" fmla="*/ 6141720 w 6141720"/>
              <a:gd name="connsiteY2" fmla="*/ 4404360 h 440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41720" h="4404360">
                <a:moveTo>
                  <a:pt x="0" y="0"/>
                </a:moveTo>
                <a:cubicBezTo>
                  <a:pt x="539750" y="1256030"/>
                  <a:pt x="1079500" y="2512060"/>
                  <a:pt x="2103120" y="3246120"/>
                </a:cubicBezTo>
                <a:cubicBezTo>
                  <a:pt x="3126740" y="3980180"/>
                  <a:pt x="5623560" y="4188460"/>
                  <a:pt x="6141720" y="4404360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18778962-CBEB-CDA0-2C20-D8B2A696A0AE}"/>
              </a:ext>
            </a:extLst>
          </p:cNvPr>
          <p:cNvSpPr/>
          <p:nvPr/>
        </p:nvSpPr>
        <p:spPr>
          <a:xfrm>
            <a:off x="6217920" y="6716138"/>
            <a:ext cx="2819400" cy="2031622"/>
          </a:xfrm>
          <a:custGeom>
            <a:avLst/>
            <a:gdLst>
              <a:gd name="connsiteX0" fmla="*/ 0 w 2819400"/>
              <a:gd name="connsiteY0" fmla="*/ 126622 h 2031622"/>
              <a:gd name="connsiteX1" fmla="*/ 2453640 w 2819400"/>
              <a:gd name="connsiteY1" fmla="*/ 202822 h 2031622"/>
              <a:gd name="connsiteX2" fmla="*/ 2819400 w 2819400"/>
              <a:gd name="connsiteY2" fmla="*/ 2031622 h 20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9400" h="2031622">
                <a:moveTo>
                  <a:pt x="0" y="126622"/>
                </a:moveTo>
                <a:cubicBezTo>
                  <a:pt x="991870" y="5972"/>
                  <a:pt x="1983740" y="-114678"/>
                  <a:pt x="2453640" y="202822"/>
                </a:cubicBezTo>
                <a:cubicBezTo>
                  <a:pt x="2923540" y="520322"/>
                  <a:pt x="2702560" y="1833502"/>
                  <a:pt x="2819400" y="2031622"/>
                </a:cubicBezTo>
              </a:path>
            </a:pathLst>
          </a:custGeom>
          <a:noFill/>
          <a:ln>
            <a:solidFill>
              <a:schemeClr val="accent6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55F3D3B1-6C5D-EC92-0C68-B72D54915FD1}"/>
              </a:ext>
            </a:extLst>
          </p:cNvPr>
          <p:cNvSpPr/>
          <p:nvPr/>
        </p:nvSpPr>
        <p:spPr>
          <a:xfrm>
            <a:off x="6248400" y="6812280"/>
            <a:ext cx="4572000" cy="3200400"/>
          </a:xfrm>
          <a:custGeom>
            <a:avLst/>
            <a:gdLst>
              <a:gd name="connsiteX0" fmla="*/ 0 w 4572000"/>
              <a:gd name="connsiteY0" fmla="*/ 0 h 3200400"/>
              <a:gd name="connsiteX1" fmla="*/ 3870960 w 4572000"/>
              <a:gd name="connsiteY1" fmla="*/ 990600 h 3200400"/>
              <a:gd name="connsiteX2" fmla="*/ 4572000 w 4572000"/>
              <a:gd name="connsiteY2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0" h="3200400">
                <a:moveTo>
                  <a:pt x="0" y="0"/>
                </a:moveTo>
                <a:cubicBezTo>
                  <a:pt x="1554480" y="228600"/>
                  <a:pt x="3108960" y="457200"/>
                  <a:pt x="3870960" y="990600"/>
                </a:cubicBezTo>
                <a:cubicBezTo>
                  <a:pt x="4632960" y="1524000"/>
                  <a:pt x="4422140" y="2913380"/>
                  <a:pt x="4572000" y="3200400"/>
                </a:cubicBezTo>
              </a:path>
            </a:pathLst>
          </a:custGeom>
          <a:noFill/>
          <a:ln>
            <a:solidFill>
              <a:schemeClr val="accent6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C217122F-C7EE-6BD0-9B7C-97DD98A6E783}"/>
              </a:ext>
            </a:extLst>
          </p:cNvPr>
          <p:cNvSpPr/>
          <p:nvPr/>
        </p:nvSpPr>
        <p:spPr>
          <a:xfrm>
            <a:off x="7955280" y="7821509"/>
            <a:ext cx="2804160" cy="2145451"/>
          </a:xfrm>
          <a:custGeom>
            <a:avLst/>
            <a:gdLst>
              <a:gd name="connsiteX0" fmla="*/ 0 w 2804160"/>
              <a:gd name="connsiteY0" fmla="*/ 209971 h 2145451"/>
              <a:gd name="connsiteX1" fmla="*/ 2225040 w 2804160"/>
              <a:gd name="connsiteY1" fmla="*/ 179491 h 2145451"/>
              <a:gd name="connsiteX2" fmla="*/ 2804160 w 2804160"/>
              <a:gd name="connsiteY2" fmla="*/ 2145451 h 214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04160" h="2145451">
                <a:moveTo>
                  <a:pt x="0" y="209971"/>
                </a:moveTo>
                <a:cubicBezTo>
                  <a:pt x="878840" y="33441"/>
                  <a:pt x="1757680" y="-143089"/>
                  <a:pt x="2225040" y="179491"/>
                </a:cubicBezTo>
                <a:cubicBezTo>
                  <a:pt x="2692400" y="502071"/>
                  <a:pt x="2748280" y="1323761"/>
                  <a:pt x="2804160" y="2145451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72197230-861B-C927-A5C4-014445E48BF8}"/>
              </a:ext>
            </a:extLst>
          </p:cNvPr>
          <p:cNvCxnSpPr>
            <a:cxnSpLocks/>
          </p:cNvCxnSpPr>
          <p:nvPr/>
        </p:nvCxnSpPr>
        <p:spPr>
          <a:xfrm>
            <a:off x="6019800" y="4159458"/>
            <a:ext cx="6156960" cy="4253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86DB873-7A99-AF19-BB72-09BF9E40861F}"/>
              </a:ext>
            </a:extLst>
          </p:cNvPr>
          <p:cNvCxnSpPr>
            <a:cxnSpLocks/>
            <a:endCxn id="41" idx="2"/>
          </p:cNvCxnSpPr>
          <p:nvPr/>
        </p:nvCxnSpPr>
        <p:spPr>
          <a:xfrm flipH="1">
            <a:off x="10759440" y="8433292"/>
            <a:ext cx="1417320" cy="1533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0A08E6F1-09A3-A738-1C78-56EBBE76128B}"/>
              </a:ext>
            </a:extLst>
          </p:cNvPr>
          <p:cNvCxnSpPr>
            <a:cxnSpLocks/>
          </p:cNvCxnSpPr>
          <p:nvPr/>
        </p:nvCxnSpPr>
        <p:spPr>
          <a:xfrm>
            <a:off x="11140440" y="10393680"/>
            <a:ext cx="1036320" cy="701040"/>
          </a:xfrm>
          <a:prstGeom prst="straightConnector1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9E690AD9-A1FE-BA73-C1D4-5A51F2DB0D55}"/>
              </a:ext>
            </a:extLst>
          </p:cNvPr>
          <p:cNvSpPr/>
          <p:nvPr/>
        </p:nvSpPr>
        <p:spPr>
          <a:xfrm>
            <a:off x="11508422" y="10936748"/>
            <a:ext cx="1783080" cy="914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CBM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E50D581E-4F61-45FA-71A6-5012CB7C9BA4}"/>
              </a:ext>
            </a:extLst>
          </p:cNvPr>
          <p:cNvSpPr/>
          <p:nvPr/>
        </p:nvSpPr>
        <p:spPr>
          <a:xfrm>
            <a:off x="13491844" y="11978640"/>
            <a:ext cx="1249680" cy="1371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scene3d>
            <a:camera prst="orthographicFront">
              <a:rot lat="2700000" lon="81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62F5DBA-9496-969D-DD52-593EB24F3C76}"/>
              </a:ext>
            </a:extLst>
          </p:cNvPr>
          <p:cNvSpPr/>
          <p:nvPr/>
        </p:nvSpPr>
        <p:spPr>
          <a:xfrm>
            <a:off x="13659484" y="12131040"/>
            <a:ext cx="1249680" cy="1371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scene3d>
            <a:camera prst="orthographicFront">
              <a:rot lat="2700000" lon="81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DE8BD47-D0EB-1736-9728-CC0E2D7428D8}"/>
              </a:ext>
            </a:extLst>
          </p:cNvPr>
          <p:cNvSpPr/>
          <p:nvPr/>
        </p:nvSpPr>
        <p:spPr>
          <a:xfrm>
            <a:off x="13827124" y="12283440"/>
            <a:ext cx="1249680" cy="1371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scene3d>
            <a:camera prst="orthographicFront">
              <a:rot lat="2700000" lon="81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C601889-95D7-E726-8898-84E304FBB0F6}"/>
              </a:ext>
            </a:extLst>
          </p:cNvPr>
          <p:cNvSpPr/>
          <p:nvPr/>
        </p:nvSpPr>
        <p:spPr>
          <a:xfrm>
            <a:off x="13979524" y="12435840"/>
            <a:ext cx="1249680" cy="13716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scene3d>
            <a:camera prst="orthographicFront">
              <a:rot lat="2700000" lon="81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FFBFB6D-4BD4-A917-A1BA-99083078F18E}"/>
              </a:ext>
            </a:extLst>
          </p:cNvPr>
          <p:cNvSpPr/>
          <p:nvPr/>
        </p:nvSpPr>
        <p:spPr>
          <a:xfrm>
            <a:off x="14131924" y="12588240"/>
            <a:ext cx="1249680" cy="137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2700000" lon="81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AA5E748-02EC-F495-ADE5-C94A5A266453}"/>
              </a:ext>
            </a:extLst>
          </p:cNvPr>
          <p:cNvSpPr/>
          <p:nvPr/>
        </p:nvSpPr>
        <p:spPr>
          <a:xfrm>
            <a:off x="14284324" y="12740640"/>
            <a:ext cx="1249680" cy="13716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>
              <a:rot lat="2700000" lon="81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E2D28F72-9F0B-786C-5F41-ECE5B83DDAE8}"/>
              </a:ext>
            </a:extLst>
          </p:cNvPr>
          <p:cNvSpPr txBox="1"/>
          <p:nvPr/>
        </p:nvSpPr>
        <p:spPr>
          <a:xfrm>
            <a:off x="15121070" y="1166648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output</a:t>
            </a:r>
            <a:endParaRPr lang="zh-CN" altLang="en-US"/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3DB6943D-C5ED-E9D2-8BC0-466EBD2EBBDC}"/>
              </a:ext>
            </a:extLst>
          </p:cNvPr>
          <p:cNvCxnSpPr>
            <a:cxnSpLocks/>
          </p:cNvCxnSpPr>
          <p:nvPr/>
        </p:nvCxnSpPr>
        <p:spPr>
          <a:xfrm>
            <a:off x="12706984" y="11666482"/>
            <a:ext cx="1036320" cy="701040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845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379EF65-8B44-AF4C-CF35-E80C877C5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3029" y="8078131"/>
            <a:ext cx="3600000" cy="28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C90C07-E8FC-3FD8-7804-556943F5A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3029" y="5198131"/>
            <a:ext cx="3600000" cy="28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6C33E2-8472-D6B1-012E-132135479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71" y="5198131"/>
            <a:ext cx="3840000" cy="28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18D28B1-338B-1E0C-C7BC-F27D888BA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71" y="8078131"/>
            <a:ext cx="3840000" cy="288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921844-DDD9-A775-0F23-295993D77F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971" y="5198131"/>
            <a:ext cx="3600000" cy="288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1246814-0765-4925-35F8-D1094D7461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971" y="8078131"/>
            <a:ext cx="3600000" cy="2880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30348AA-0D58-2FDD-060F-BB61AF379FEC}"/>
              </a:ext>
            </a:extLst>
          </p:cNvPr>
          <p:cNvSpPr txBox="1"/>
          <p:nvPr/>
        </p:nvSpPr>
        <p:spPr>
          <a:xfrm>
            <a:off x="-4511040" y="6284188"/>
            <a:ext cx="11882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/>
              <a:t>Ours</a:t>
            </a:r>
            <a:endParaRPr lang="zh-CN" altLang="en-US" sz="4000" b="1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DFBF802-C6CA-A2AF-48BD-08D95532BD9A}"/>
              </a:ext>
            </a:extLst>
          </p:cNvPr>
          <p:cNvSpPr txBox="1"/>
          <p:nvPr/>
        </p:nvSpPr>
        <p:spPr>
          <a:xfrm>
            <a:off x="-4710774" y="9076531"/>
            <a:ext cx="1587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/>
              <a:t>Yolov8</a:t>
            </a:r>
            <a:endParaRPr lang="zh-CN" altLang="en-US" sz="4000" b="1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93E8EE-CFBF-DA05-CFB3-8B0669143F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971" y="8078131"/>
            <a:ext cx="3031579" cy="28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E35EA6-AF86-1CFB-A438-EE850531B4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971" y="5198131"/>
            <a:ext cx="3031579" cy="288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E339A02-E9E9-51C3-A08C-BA249B1A5A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8550" y="8078131"/>
            <a:ext cx="4114286" cy="288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92D1F7A-2E54-D375-F6AB-8F06FF927D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8550" y="5198131"/>
            <a:ext cx="411428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29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A44A593-D708-CC9D-C181-E76515436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811" y="5556091"/>
            <a:ext cx="6096000" cy="4572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925FD8-E969-4CF6-DB6E-CEB0E7F08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11" y="5556091"/>
            <a:ext cx="6096000" cy="4572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467CC99-04F0-A132-CF29-4B6A260651F7}"/>
              </a:ext>
            </a:extLst>
          </p:cNvPr>
          <p:cNvSpPr txBox="1"/>
          <p:nvPr/>
        </p:nvSpPr>
        <p:spPr>
          <a:xfrm>
            <a:off x="5029200" y="102870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Palatino Linotype" panose="02040502050505030304" pitchFamily="18" charset="0"/>
              </a:rPr>
              <a:t>(a)</a:t>
            </a:r>
            <a:endParaRPr lang="zh-CN" altLang="en-US">
              <a:latin typeface="Palatino Linotype" panose="0204050205050503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E7C1A8-649C-6D51-5553-57833E251F95}"/>
              </a:ext>
            </a:extLst>
          </p:cNvPr>
          <p:cNvSpPr txBox="1"/>
          <p:nvPr/>
        </p:nvSpPr>
        <p:spPr>
          <a:xfrm>
            <a:off x="11164411" y="102870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Palatino Linotype" panose="02040502050505030304" pitchFamily="18" charset="0"/>
              </a:rPr>
              <a:t>(b)</a:t>
            </a:r>
            <a:endParaRPr lang="zh-CN" altLang="en-US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243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E19C0C3-8FDC-EFC0-6ED1-8A0CD976E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692" y="5647665"/>
            <a:ext cx="5400000" cy="36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C3FEC9-1551-5EA6-8263-2ECFBBE58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692" y="5647665"/>
            <a:ext cx="5400000" cy="360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1A16CF6-D0E3-347E-CCEC-0BCBE78A6621}"/>
              </a:ext>
            </a:extLst>
          </p:cNvPr>
          <p:cNvSpPr txBox="1"/>
          <p:nvPr/>
        </p:nvSpPr>
        <p:spPr>
          <a:xfrm>
            <a:off x="5135880" y="938784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Palatino Linotype" panose="02040502050505030304" pitchFamily="18" charset="0"/>
              </a:rPr>
              <a:t>(a)</a:t>
            </a:r>
            <a:endParaRPr lang="zh-CN" altLang="en-US">
              <a:latin typeface="Palatino Linotype" panose="0204050205050503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02C62B-6CC6-4B60-A982-3C306B7BF7FC}"/>
              </a:ext>
            </a:extLst>
          </p:cNvPr>
          <p:cNvSpPr txBox="1"/>
          <p:nvPr/>
        </p:nvSpPr>
        <p:spPr>
          <a:xfrm>
            <a:off x="10591800" y="938784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Palatino Linotype" panose="02040502050505030304" pitchFamily="18" charset="0"/>
              </a:rPr>
              <a:t>(b)</a:t>
            </a:r>
            <a:endParaRPr lang="zh-CN" altLang="en-US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127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4A37971-C096-1DC1-1456-17C13078D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644" y="7611800"/>
            <a:ext cx="3600000" cy="3168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9059D11-EDBA-6EE8-01BC-655720F0D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644" y="7611800"/>
            <a:ext cx="3600000" cy="316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2607FC2-BEFA-58DE-F4DA-33330FB64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644" y="7599142"/>
            <a:ext cx="3600000" cy="31680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3BF87127-F16D-859C-7DD1-F0F279FE15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644" y="1847473"/>
            <a:ext cx="3600000" cy="28512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989D3478-6694-4DEC-F59E-6BBC704E8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7644" y="1860350"/>
            <a:ext cx="3600000" cy="2838323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1F185FC3-4B60-5C16-5512-55F1852C7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644" y="1847473"/>
            <a:ext cx="3600000" cy="28512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3225BCF5-F6C9-6648-87B7-B9E1245D1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644" y="1847473"/>
            <a:ext cx="3600000" cy="28512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E2F53F44-C059-F587-1850-3FD21ADC6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7644" y="7582550"/>
            <a:ext cx="3600000" cy="3187123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CC338D07-A196-C541-4867-1C69449F12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7644" y="4711550"/>
            <a:ext cx="3600000" cy="2871000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52C2C93C-030E-2FD0-0778-C233962748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644" y="4682300"/>
            <a:ext cx="3600000" cy="292950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3BE0D103-38D5-396E-A674-285F31B5C5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644" y="4682300"/>
            <a:ext cx="3600000" cy="292950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4F93D36D-1B1D-EB9E-8938-80A9BA32E9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644" y="4682300"/>
            <a:ext cx="3600000" cy="292950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CDDC6171-45E3-15FE-BADF-C0A9CCC289A2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287644" y="10764610"/>
            <a:ext cx="3600000" cy="2700000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40DCA377-0960-4A99-7BA1-58A80A3604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644" y="10769673"/>
            <a:ext cx="3600000" cy="2700000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FBE40C53-1E5A-8A11-DDEC-A2A76B4480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644" y="10764610"/>
            <a:ext cx="3600000" cy="2700000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B29F264A-20F6-F020-C3F9-AA6CB6941A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644" y="10773099"/>
            <a:ext cx="3600000" cy="270000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1D3D252E-BF11-1232-AD8B-AB9DE8453D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7644" y="13440068"/>
            <a:ext cx="3600000" cy="2682353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1AA5AB3B-9E40-3E0A-B073-1B493B3239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644" y="13464610"/>
            <a:ext cx="3600000" cy="2657813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7CB08C92-ABE7-62F3-3E65-37A97D5395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644" y="13464609"/>
            <a:ext cx="3600000" cy="2657813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93CAEEBC-8F59-2BDA-A61B-9065BC1126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644" y="13464608"/>
            <a:ext cx="3600000" cy="2657813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88ECFD9B-22AC-E574-F6AE-90882401D30F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2287644" y="-539497"/>
            <a:ext cx="3600000" cy="2401200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9D190D3F-BD24-F7AE-DEAB-DCC30EBF58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644" y="-552528"/>
            <a:ext cx="3600000" cy="2400000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AED2814C-FFF5-E2E1-5F16-0DC1DDA165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644" y="-538297"/>
            <a:ext cx="3600000" cy="2400000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22879BF9-D156-F45C-81E2-DC341191C0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644" y="-538897"/>
            <a:ext cx="3600000" cy="240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8296C36-3F3D-25A4-88E7-D69CD502A3EA}"/>
              </a:ext>
            </a:extLst>
          </p:cNvPr>
          <p:cNvSpPr txBox="1"/>
          <p:nvPr/>
        </p:nvSpPr>
        <p:spPr>
          <a:xfrm>
            <a:off x="3371550" y="16578901"/>
            <a:ext cx="1432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Palatino Linotype" panose="02040502050505030304" pitchFamily="18" charset="0"/>
              </a:rPr>
              <a:t>(a) YoloX</a:t>
            </a:r>
            <a:endParaRPr lang="zh-CN" altLang="en-US" sz="2400">
              <a:latin typeface="Palatino Linotype" panose="0204050205050503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AE6149-0642-6636-4FFA-A42BBDF29291}"/>
              </a:ext>
            </a:extLst>
          </p:cNvPr>
          <p:cNvSpPr txBox="1"/>
          <p:nvPr/>
        </p:nvSpPr>
        <p:spPr>
          <a:xfrm>
            <a:off x="6902621" y="16578902"/>
            <a:ext cx="1570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Palatino Linotype" panose="02040502050505030304" pitchFamily="18" charset="0"/>
              </a:rPr>
              <a:t>(b) Yolov5</a:t>
            </a:r>
            <a:endParaRPr lang="zh-CN" altLang="en-US" sz="240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817CEC-CC0F-165F-3AC1-865EA0BCD3DD}"/>
              </a:ext>
            </a:extLst>
          </p:cNvPr>
          <p:cNvSpPr txBox="1"/>
          <p:nvPr/>
        </p:nvSpPr>
        <p:spPr>
          <a:xfrm>
            <a:off x="10519452" y="16578903"/>
            <a:ext cx="1536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Palatino Linotype" panose="02040502050505030304" pitchFamily="18" charset="0"/>
              </a:rPr>
              <a:t>(c) Yolov8</a:t>
            </a:r>
            <a:endParaRPr lang="zh-CN" altLang="en-US" sz="2400">
              <a:latin typeface="Palatino Linotype" panose="0204050205050503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100ABA-E43B-55E9-406E-F92E498B3318}"/>
              </a:ext>
            </a:extLst>
          </p:cNvPr>
          <p:cNvSpPr txBox="1"/>
          <p:nvPr/>
        </p:nvSpPr>
        <p:spPr>
          <a:xfrm>
            <a:off x="14220634" y="16582475"/>
            <a:ext cx="133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Palatino Linotype" panose="02040502050505030304" pitchFamily="18" charset="0"/>
              </a:rPr>
              <a:t>(d) Ours</a:t>
            </a:r>
            <a:endParaRPr lang="zh-CN" altLang="en-US" sz="240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666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388</TotalTime>
  <Words>65</Words>
  <Application>Microsoft Office PowerPoint</Application>
  <PresentationFormat>自定义</PresentationFormat>
  <Paragraphs>29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Palatino Linotype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35</cp:revision>
  <dcterms:created xsi:type="dcterms:W3CDTF">2023-06-15T01:25:35Z</dcterms:created>
  <dcterms:modified xsi:type="dcterms:W3CDTF">2023-06-17T03:29:51Z</dcterms:modified>
</cp:coreProperties>
</file>